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120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293CD-EE32-3A40-B52E-2B6CEF878915}" type="datetimeFigureOut">
              <a:rPr lang="en-US" smtClean="0"/>
              <a:t>9/25/13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4C700-E396-7247-B331-06DF073C99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4C700-E396-7247-B331-06DF073C99F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F5F2D-87BB-FC45-92EE-B5171725BE8C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AB2BC-2C9E-CF46-9CE4-220A754FD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Masiel</a:t>
            </a:r>
            <a:r>
              <a:rPr lang="en-US" dirty="0" smtClean="0"/>
              <a:t> and </a:t>
            </a:r>
            <a:r>
              <a:rPr lang="en-US" dirty="0" err="1" smtClean="0"/>
              <a:t>Maninder’s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Powerpoint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305050"/>
            <a:ext cx="36068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1797050"/>
            <a:ext cx="24892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reloj</a:t>
            </a:r>
            <a:endParaRPr lang="en-US" dirty="0"/>
          </a:p>
        </p:txBody>
      </p:sp>
      <p:pic>
        <p:nvPicPr>
          <p:cNvPr id="5" name="Picture 4" descr="Photo on 2013-09-25 at 14.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445" y="2012950"/>
            <a:ext cx="4796638" cy="33241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impresora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Photo on 2013-09-25 at 14.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79" y="1417638"/>
            <a:ext cx="6309895" cy="473242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ascensor</a:t>
            </a:r>
            <a:endParaRPr lang="en-US" dirty="0"/>
          </a:p>
        </p:txBody>
      </p:sp>
      <p:pic>
        <p:nvPicPr>
          <p:cNvPr id="4" name="Content Placeholder 3" descr="Photo on 2013-09-25 at 14.4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puerta</a:t>
            </a:r>
            <a:endParaRPr lang="en-US" dirty="0"/>
          </a:p>
        </p:txBody>
      </p:sp>
      <p:pic>
        <p:nvPicPr>
          <p:cNvPr id="4" name="Picture 3" descr="Photo on 2013-09-25 at 14.48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49" y="1204675"/>
            <a:ext cx="7054001" cy="52905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alarma</a:t>
            </a:r>
            <a:endParaRPr lang="en-US" dirty="0"/>
          </a:p>
        </p:txBody>
      </p:sp>
      <p:pic>
        <p:nvPicPr>
          <p:cNvPr id="4" name="Picture 3" descr="Photo on 2013-09-25 at 14.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84398"/>
            <a:ext cx="7318035" cy="54885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basurero</a:t>
            </a:r>
            <a:endParaRPr lang="en-US" dirty="0"/>
          </a:p>
        </p:txBody>
      </p:sp>
      <p:pic>
        <p:nvPicPr>
          <p:cNvPr id="4" name="Picture 3" descr="Photo on 2013-09-25 at 14.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267" y="1417638"/>
            <a:ext cx="6862927" cy="514719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carro</a:t>
            </a:r>
            <a:r>
              <a:rPr lang="en-US" dirty="0" smtClean="0"/>
              <a:t> de los </a:t>
            </a:r>
            <a:r>
              <a:rPr lang="en-US" dirty="0" smtClean="0"/>
              <a:t>laptops</a:t>
            </a:r>
            <a:endParaRPr lang="en-US" dirty="0"/>
          </a:p>
        </p:txBody>
      </p:sp>
      <p:pic>
        <p:nvPicPr>
          <p:cNvPr id="4" name="Picture 3" descr="Photo on 2013-09-25 at 14.55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58" y="945497"/>
            <a:ext cx="7520515" cy="564038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5943"/>
            <a:ext cx="8229600" cy="1143000"/>
          </a:xfrm>
        </p:spPr>
        <p:txBody>
          <a:bodyPr/>
          <a:lstStyle/>
          <a:p>
            <a:r>
              <a:rPr lang="en-US" dirty="0" smtClean="0"/>
              <a:t>el piano</a:t>
            </a:r>
            <a:endParaRPr lang="en-US" dirty="0"/>
          </a:p>
        </p:txBody>
      </p:sp>
      <p:pic>
        <p:nvPicPr>
          <p:cNvPr id="4" name="Picture 3" descr="Photo on 2013-09-25 at 14.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894" y="907057"/>
            <a:ext cx="7779689" cy="58347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84" y="274638"/>
            <a:ext cx="8128000" cy="6305550"/>
          </a:xfrm>
          <a:prstGeom prst="rect">
            <a:avLst/>
          </a:prstGeom>
        </p:spPr>
      </p:pic>
      <p:sp>
        <p:nvSpPr>
          <p:cNvPr id="7" name="Striped Right Arrow 6"/>
          <p:cNvSpPr/>
          <p:nvPr/>
        </p:nvSpPr>
        <p:spPr>
          <a:xfrm rot="10507929">
            <a:off x="6673743" y="1357884"/>
            <a:ext cx="97840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 rot="20787787">
            <a:off x="6654945" y="278984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20186674">
            <a:off x="6404477" y="4068799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 rot="20228914">
            <a:off x="6348402" y="522594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9274612">
            <a:off x="2998562" y="644223"/>
            <a:ext cx="484632" cy="90378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86355" y="407364"/>
            <a:ext cx="9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La </a:t>
            </a:r>
            <a:r>
              <a:rPr lang="en-US" sz="2000" b="1" dirty="0" err="1" smtClean="0">
                <a:solidFill>
                  <a:srgbClr val="FF0000"/>
                </a:solidFill>
              </a:rPr>
              <a:t>luz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8630" y="1417638"/>
            <a:ext cx="158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cuarto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0139" y="3012923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tercer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1084" y="4359412"/>
            <a:ext cx="182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segundo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6998" y="5696870"/>
            <a:ext cx="159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primer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mapa</a:t>
            </a:r>
            <a:endParaRPr lang="en-US" dirty="0"/>
          </a:p>
        </p:txBody>
      </p:sp>
      <p:pic>
        <p:nvPicPr>
          <p:cNvPr id="4" name="Picture 3" descr="Photo on 2013-09-25 at 14.57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67" y="1417638"/>
            <a:ext cx="6840632" cy="51304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7"/>
            <a:ext cx="7836384" cy="63727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4176" y="4042883"/>
            <a:ext cx="1510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</a:t>
            </a:r>
            <a:r>
              <a:rPr lang="en-US" sz="2000" dirty="0" err="1" smtClean="0">
                <a:solidFill>
                  <a:schemeClr val="bg1"/>
                </a:solidFill>
              </a:rPr>
              <a:t>gimnasio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5017930" cy="6458191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 rot="3369869">
            <a:off x="3802109" y="2044166"/>
            <a:ext cx="1483799" cy="77747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46792" y="3083994"/>
            <a:ext cx="133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persiana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5116" y="4198379"/>
            <a:ext cx="132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ventana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 rot="13478845">
            <a:off x="3343353" y="484157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8229600" cy="625617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3038204">
            <a:off x="5397831" y="706101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5585594">
            <a:off x="4470759" y="386924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 rot="17500455">
            <a:off x="6971794" y="540051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7055136" y="2327245"/>
            <a:ext cx="117365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155086" y="2112147"/>
            <a:ext cx="45719" cy="45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185822" y="4360271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7957275">
            <a:off x="3751740" y="81267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33833" y="509778"/>
            <a:ext cx="80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La </a:t>
            </a:r>
            <a:r>
              <a:rPr lang="en-US" dirty="0" err="1" smtClean="0">
                <a:solidFill>
                  <a:srgbClr val="000000"/>
                </a:solidFill>
              </a:rPr>
              <a:t>luz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5394" y="1230868"/>
            <a:ext cx="109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poster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55136" y="2157866"/>
            <a:ext cx="121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estante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91602" y="4613126"/>
            <a:ext cx="107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mesa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30850" y="5766292"/>
            <a:ext cx="189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laptop/</a:t>
            </a:r>
            <a:r>
              <a:rPr lang="en-US" dirty="0" err="1" smtClean="0"/>
              <a:t>portátil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55394" y="6126163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2185822" y="2527198"/>
            <a:ext cx="729891" cy="28467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43313" y="2811877"/>
            <a:ext cx="194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pizzaro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298551" y="-94694"/>
            <a:ext cx="192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El </a:t>
            </a:r>
            <a:r>
              <a:rPr lang="en-US" dirty="0" err="1" smtClean="0">
                <a:solidFill>
                  <a:schemeClr val="accent2"/>
                </a:solidFill>
              </a:rPr>
              <a:t>salón</a:t>
            </a:r>
            <a:r>
              <a:rPr lang="en-US" dirty="0" smtClean="0">
                <a:solidFill>
                  <a:schemeClr val="accent2"/>
                </a:solidFill>
              </a:rPr>
              <a:t> de </a:t>
            </a:r>
            <a:r>
              <a:rPr lang="en-US" dirty="0" err="1" smtClean="0">
                <a:solidFill>
                  <a:schemeClr val="accent2"/>
                </a:solidFill>
              </a:rPr>
              <a:t>clase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975" y="274638"/>
            <a:ext cx="6531196" cy="6035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80049" y="3968390"/>
            <a:ext cx="131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 </a:t>
            </a:r>
            <a:r>
              <a:rPr lang="en-US" dirty="0" err="1" smtClean="0">
                <a:solidFill>
                  <a:srgbClr val="000000"/>
                </a:solidFill>
              </a:rPr>
              <a:t>corredor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373514" y="1464250"/>
            <a:ext cx="388762" cy="7386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75464" y="1075511"/>
            <a:ext cx="10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 locker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47" y="557192"/>
            <a:ext cx="7619730" cy="5740376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015026" y="1009026"/>
            <a:ext cx="484632" cy="11823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5407366">
            <a:off x="5847612" y="345458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123053" y="3701507"/>
            <a:ext cx="570183" cy="527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54589" y="4444580"/>
            <a:ext cx="19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computadora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1318" y="2795937"/>
            <a:ext cx="96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La </a:t>
            </a:r>
            <a:r>
              <a:rPr lang="en-US" b="1" dirty="0" err="1" smtClean="0">
                <a:solidFill>
                  <a:srgbClr val="FFFFFF"/>
                </a:solidFill>
              </a:rPr>
              <a:t>silla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5026" y="2371307"/>
            <a:ext cx="127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El </a:t>
            </a:r>
            <a:r>
              <a:rPr lang="en-US" b="1" dirty="0" err="1" smtClean="0">
                <a:solidFill>
                  <a:srgbClr val="FFFFFF"/>
                </a:solidFill>
              </a:rPr>
              <a:t>estante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4291" y="1417638"/>
            <a:ext cx="159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La </a:t>
            </a:r>
            <a:r>
              <a:rPr lang="en-US" b="1" dirty="0" err="1" smtClean="0">
                <a:solidFill>
                  <a:srgbClr val="FFFFFF"/>
                </a:solidFill>
              </a:rPr>
              <a:t>biblioteca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440571"/>
            <a:ext cx="8128000" cy="5685592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 rot="1547276">
            <a:off x="2865748" y="5198560"/>
            <a:ext cx="1168246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57200" y="135788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7708392" y="2180822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8503" y="4648022"/>
            <a:ext cx="157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Las </a:t>
            </a:r>
            <a:r>
              <a:rPr lang="en-US" b="1" dirty="0" err="1" smtClean="0">
                <a:solidFill>
                  <a:srgbClr val="000000"/>
                </a:solidFill>
              </a:rPr>
              <a:t>ecaleras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0104" y="2296122"/>
            <a:ext cx="17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El primer </a:t>
            </a:r>
            <a:r>
              <a:rPr lang="en-US" b="1" dirty="0" err="1" smtClean="0">
                <a:solidFill>
                  <a:srgbClr val="000000"/>
                </a:solidFill>
              </a:rPr>
              <a:t>piso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4844" y="1417638"/>
            <a:ext cx="196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El </a:t>
            </a:r>
            <a:r>
              <a:rPr lang="en-US" b="1" dirty="0" err="1" smtClean="0">
                <a:solidFill>
                  <a:schemeClr val="bg1"/>
                </a:solidFill>
              </a:rPr>
              <a:t>segundo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piso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82" y="274638"/>
            <a:ext cx="4646636" cy="61164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339" y="274638"/>
            <a:ext cx="8229600" cy="1143000"/>
          </a:xfrm>
        </p:spPr>
        <p:txBody>
          <a:bodyPr/>
          <a:lstStyle/>
          <a:p>
            <a:r>
              <a:rPr lang="en-US" dirty="0" smtClean="0"/>
              <a:t>   La </a:t>
            </a:r>
            <a:r>
              <a:rPr lang="en-US" dirty="0" err="1" smtClean="0"/>
              <a:t>cafetría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95</Words>
  <Application>Microsoft Macintosh PowerPoint</Application>
  <PresentationFormat>On-screen Show (4:3)</PresentationFormat>
  <Paragraphs>39</Paragraphs>
  <Slides>20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Masiel and Maninder’s Powerpoint</vt:lpstr>
      <vt:lpstr>Slide 2</vt:lpstr>
      <vt:lpstr>Slide 3</vt:lpstr>
      <vt:lpstr>Slide 4</vt:lpstr>
      <vt:lpstr>Slide 5</vt:lpstr>
      <vt:lpstr>Slide 6</vt:lpstr>
      <vt:lpstr>Slide 7</vt:lpstr>
      <vt:lpstr>Slide 8</vt:lpstr>
      <vt:lpstr>   La cafetría</vt:lpstr>
      <vt:lpstr>La oficina </vt:lpstr>
      <vt:lpstr>El baño </vt:lpstr>
      <vt:lpstr>El reloj</vt:lpstr>
      <vt:lpstr>la impresora </vt:lpstr>
      <vt:lpstr>el ascensor</vt:lpstr>
      <vt:lpstr>la puerta</vt:lpstr>
      <vt:lpstr>la alarma</vt:lpstr>
      <vt:lpstr>El basurero</vt:lpstr>
      <vt:lpstr>el carro de los laptops</vt:lpstr>
      <vt:lpstr>el piano</vt:lpstr>
      <vt:lpstr>el mapa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5</cp:revision>
  <dcterms:created xsi:type="dcterms:W3CDTF">2013-09-25T18:59:29Z</dcterms:created>
  <dcterms:modified xsi:type="dcterms:W3CDTF">2013-09-25T19:10:21Z</dcterms:modified>
</cp:coreProperties>
</file>